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9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386" r:id="rId23"/>
    <p:sldId id="387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9" r:id="rId45"/>
    <p:sldId id="400" r:id="rId46"/>
    <p:sldId id="401" r:id="rId47"/>
    <p:sldId id="27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6860" autoAdjust="0"/>
  </p:normalViewPr>
  <p:slideViewPr>
    <p:cSldViewPr snapToGrid="0">
      <p:cViewPr varScale="1">
        <p:scale>
          <a:sx n="113" d="100"/>
          <a:sy n="113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decleration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the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the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5363-4DD5-2E12-E2C5-6D6BBD0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36C436-1D4E-C686-93F8-FA899A5B847F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4. 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  <a:r>
              <a:rPr lang="tr-TR" sz="2800" b="1" dirty="0">
                <a:solidFill>
                  <a:srgbClr val="FF0000"/>
                </a:solidFill>
              </a:rPr>
              <a:t>TANDARD TOOL DIRECTIVES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DABAA-E6D8-BAE3-9F43-8A5158F3F0C2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1087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24.1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Tool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Directives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Conditional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Analysis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Tool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Directives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BB2BDD0F-BE43-89BF-EBCF-EBDFC14F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94C7B32-FC7D-29E3-B3B2-342705369D13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lang="tr-TR" sz="60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52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2136C-DADF-B065-8C40-953BE81B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D5E7-B869-4082-EF42-1B30C94A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6683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4BCA82-EA59-4442-B697-7E0BE04A5E0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PROTECT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04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2514</TotalTime>
  <Words>6018</Words>
  <Application>Microsoft Office PowerPoint</Application>
  <PresentationFormat>Geniş ekran</PresentationFormat>
  <Paragraphs>950</Paragraphs>
  <Slides>44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53" baseType="lpstr">
      <vt:lpstr>Arial</vt:lpstr>
      <vt:lpstr>Calibri</vt:lpstr>
      <vt:lpstr>Courier New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613</cp:revision>
  <dcterms:created xsi:type="dcterms:W3CDTF">2024-07-21T06:30:33Z</dcterms:created>
  <dcterms:modified xsi:type="dcterms:W3CDTF">2024-12-27T18:52:23Z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